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259" r:id="rId5"/>
    <p:sldId id="257" r:id="rId6"/>
    <p:sldId id="321" r:id="rId7"/>
    <p:sldId id="39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81" r:id="rId68"/>
    <p:sldId id="382" r:id="rId69"/>
    <p:sldId id="383" r:id="rId70"/>
    <p:sldId id="384" r:id="rId71"/>
    <p:sldId id="385" r:id="rId72"/>
    <p:sldId id="386" r:id="rId73"/>
    <p:sldId id="387" r:id="rId74"/>
    <p:sldId id="388" r:id="rId75"/>
    <p:sldId id="389" r:id="rId76"/>
    <p:sldId id="390" r:id="rId77"/>
    <p:sldId id="301" r:id="rId78"/>
    <p:sldId id="263" r:id="rId79"/>
    <p:sldId id="262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D5D7F-2E8D-B11E-B4AE-F705531ED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CE6F3-7515-08AB-2A61-F7CC267E1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B43DEA-CF87-CFF5-8587-B172804FB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Reason  for splitting dataset while the  author use ICL?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73E16-58D3-4828-E2E2-61C32C909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2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4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546261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4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176174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4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977605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4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75128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3/8/25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3BC5D-014A-E97C-FA66-3EB708D70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871B-160E-E2A3-03CA-6C28BB8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5C8E3-1B10-6A10-8438-CBA0E11D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C5C0513-47AC-12BC-E6B2-841EE7F15D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2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0FB7E-8A92-E781-58A2-749167CB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417B-B639-1627-6F83-F4338920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96247-A207-383D-43AB-52D56D318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20DC02-0B8F-CA52-FDAA-AF69439654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9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CED9B-283C-9C55-A6F1-CCD8CAB8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1551-AE19-68A6-DA8A-8A3AEAD4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FF990-45CF-EC74-AB29-98F3B1FF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30A8126-5799-FC2D-12B8-02627BFF58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23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9F2AF-BDA9-EC3F-FCCD-08B31C454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1DEC-8ED2-AA9F-DE18-627D4BD9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11AFF-4A97-D8B0-0DE7-DC086F25C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E1969BF-F33F-9B2E-F5FB-C6D3B991FC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7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D70F2-A6BA-7EB8-794E-EFDED4F7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83DA-8848-C585-100C-6E4D3C32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1FAB0-3EA4-33C1-1E85-0982A9BD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B845A0E-00A2-8D98-B362-2B51964ED4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1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158C-0808-F143-35EE-D54B27B4B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876C-C8C1-6C90-0218-EC12C9F3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8580C-1BAE-CDCE-A62C-95ED4CE7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EDC2F81-7AE8-6407-E43A-D0F0210554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1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12B0-BA99-A8C5-22DB-F28260AE9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A8FE-751C-0E8C-DBC9-C4E2724F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9247B-8794-7F9F-75A2-575605D3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BA14429-DAAD-DDB0-EB11-0BEFB788F9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D2269-B766-67B9-8F82-8D16B9E96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84A7-D995-C720-5F8A-AABFD68B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656A8-71CA-A975-C703-438C6CD0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2B20CFB-EC9C-B514-E475-2CA1E594CB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18C10-40D3-3BA4-6F49-7A0DC4A04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9A86-1B74-DD52-181C-B71BF30A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BE7A-8D9E-2D28-9712-32D1129E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70177C8-88FA-59C8-4F2F-2580BEAC1E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05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56759-C135-C961-6E0F-A5B17186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78CF-5D4F-636F-0FB8-84F74C2B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350A0-CE8F-C0CB-9269-46913B5F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23F92E-F961-8D3F-A69F-8692ADC76E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2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8199226" cy="158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indent="0">
              <a:buNone/>
            </a:pPr>
            <a:r>
              <a:rPr lang="en-US" b="1" dirty="0"/>
              <a:t>Fundamentals of Reinforcement Learning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799643"/>
            <a:ext cx="7254103" cy="451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indent="0">
              <a:buNone/>
            </a:pPr>
            <a:r>
              <a:rPr lang="en-US" sz="2000" b="1" dirty="0"/>
              <a:t>WEEK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E6A91-7812-7DFF-C769-AF66FC4E1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031-BA0E-CEF8-78A0-24227019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4341D-661B-6966-18B5-747BB0CE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329F37-8644-AE46-DE4E-17B7C10FA3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16124-9105-AF57-3668-DA17886C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6ABE-D827-6B9C-35D7-5B8ACA46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365C6-8D7C-5BE1-8C24-14F62DE8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6AF1386-3873-9B74-2E9E-5396BEC8DC8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7E538-4CD5-05C0-F26D-B7B7C8D9B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8782-B4A9-B031-FD0B-EFBCC712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2444E-2330-E174-1D34-C386CF1E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DCA67EA-537C-EA2C-0FB5-28EC469048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32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FF99F-900F-7674-72C7-CEB84019A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6F1C-1371-19AA-C7DA-C9DD3674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3EEA1-18EB-3BC4-35D6-4DDD027D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0B820EC-6F89-08B6-9FFD-B3301E9D74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51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6B61-7AED-919C-143E-D6513992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E8D5-F016-E6D4-58A0-9C944131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AF2B9-54DF-5F2E-19DA-54C68A97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20E3D64-8DEB-A03B-158F-4CD23CF71B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0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EBB58-DEED-EAEF-801B-3CBD2A204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D6EB-EEBB-D400-2E54-45EA9661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29DB0-DB12-E86C-7D96-4FDDE15F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FB3360D-2662-53FE-36F1-73C8190F06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0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1B436-779A-02D6-E21B-6932C345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1D4C-6D92-6CA0-13C4-B1C8AAA3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3A5E6-170A-43F5-5515-D0432C5D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5A1118F-AEE0-B392-A0D5-0B20910572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5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83B8E-E571-FE74-8390-66C1C2671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DAF7-4E55-AF27-F951-51DD0A0F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B8A7C-338A-1088-F1D6-A5F25D47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615A1BC-14CD-A849-D16A-70E8C168122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1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0B524-DA35-0095-A255-5F91D13D1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434E-6CE8-67D8-2EBD-4901715B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0599E-F8AE-E62F-9A53-AD84C5AB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D09B7EF-9375-D323-C6AA-F3BF9FD865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4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4C522-FEB4-BCC9-3F2B-9944737B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FDAB-D64F-2188-4EF4-72559DC3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4F568-8522-39BC-2356-6BC128C3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F1CE5B2-DA12-C547-8C00-E9BA3818BB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7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4D0C6-4B9D-4FB5-D523-5FE39708A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9C30-4EE1-5F52-32BE-44566066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77243-A57C-2570-11C5-D8811080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F527EA7-B1B9-5C7A-B4F9-D0DDCDC0E1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0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4780F-1C03-E05F-9D96-7389748EA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35AD-4493-1649-5526-44553B09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1BABA-ACDE-743F-C9A2-A24E339B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D4D56A7-0794-4738-3B5A-547F1534F1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5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C9B80-5BEC-C9F8-3E79-F1123FD84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5445-FD21-8638-37D7-A8DD0758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4B862-7FAD-9BC4-5E33-006C7CEE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5970700-D420-BC2C-A9B5-79AD904E05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544FB-C25A-0104-0FD3-A5797B408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E054-B940-7212-B760-93F213E8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FD08E-F8C9-5326-28B2-C0426531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1F758E3-9414-3B27-0DAC-B39309B5344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41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3135F-DC50-61CA-4B08-D22548B4E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5C78-25B9-0F04-05A6-7367D9D3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53AA0-013A-0ACF-A1DE-35AA7CB5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9E64EBB-0DE4-7DBD-4A70-A334C32C7E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0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58E5D-99D0-CAE7-A0E2-77513253F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9CD7-9B98-3B5B-C9E6-9591130D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2E7E7-575F-C617-4B5C-BCAD35F9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E74B5A-DADA-4BDB-78E8-EF45219628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13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A833-E455-6884-B215-FD37BDDAD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3434F-0D0B-7723-A5DD-D9C192E2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D1A1-E1D7-93C0-8A1A-106B928C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FDCF749-6D9B-3BD9-5F52-5DA80D2665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63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0729E-E697-E70C-835E-7E405D3D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F4F0-74F4-3731-71F4-3211000A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8A31E-413D-60FF-4206-858F98B0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1B9814B-D823-AD7B-90D9-F6325F1150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78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4CFEB-2912-B595-CCF0-DD47E750E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A8D7-1CC8-9C10-A9E4-62CB2B76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CA319-61F8-F1A8-AB28-B7801C91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1A023E9-2C3E-3F9E-4F2C-8E278B7506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12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35B9D-C6B2-FF75-D283-F35A28E8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1B0B-0E3B-203A-FBD7-272C5983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6B6D0-BC26-6F18-0259-162B1E53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A5BEA35-7827-4A2A-8515-468CC44F97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34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24E40-6689-5718-D48D-4B9920E73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6250-355F-1D01-F14E-93F37C8A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AC190-7343-2E2E-CBA7-03B571D5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73CF341-B4CE-0FA0-556C-0576E1F5C4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3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834E-E47D-3D02-F5D8-B8E80DD5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D5DC-665E-FB59-8BBC-18E8410B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7633F-FF71-F0A5-E495-C6AB5F51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D5ACBD-D018-78DD-9CEA-44FD9D21FC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95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13BA-3C3E-5642-BDD1-B748ACDBC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E94F-2B5F-BB0F-9329-1A089C81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76E53-6E68-E84C-535F-76C45C95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5558206-9FD3-07F4-545E-DAF47FADFD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48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39816-FE81-127E-2C5A-4D30C746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7B55-D535-231D-8A7B-B804CE57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381AA-A6BA-21D7-03EF-5F695454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2D0F0E0-0AD6-232C-50EB-B57688507E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31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27833-BE4A-63D6-9FFC-CAB8F617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2B-D419-D9BC-5007-F17D7289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BEF5E-CACF-9996-42F6-C9B7D5D4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91042DB-CE08-E717-7AE1-CF429DA94D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5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B5CB6-8F63-5373-CAAD-DDCAF7ED6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762D-E0C1-08BE-1A48-2B27C0DB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0999C-C785-DE72-29D6-6B3BF2EB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24B8C7B-D70D-931F-F660-072AD090EA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13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FB4D3-0358-5B8A-3CEA-47D9B4E3E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0C93-79CA-D602-ED7A-4CD8305C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64D0D-9192-3105-7925-41DA7CA8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FCF3DB8-4672-40AB-BE3D-DA6AFB2D26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9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52310-5A14-2187-96A7-C47F82925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A2A5-BEF0-ACE1-17AF-07536184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EC37-9362-1A77-608F-AA79E785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F9477-1D59-61C8-24C1-C4B50E5616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28588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72AA6-B640-405E-6CE3-76D111472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7FD6-43B1-BD9D-F410-6A9F2560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F6DC6-4D2A-1F40-AE76-6EF933EF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2EDCA-D431-F1F8-6322-1FA0FE6863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87953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5B3D-CD33-450D-F7A5-CFFCAE3D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0D4C-1439-80F9-D0DB-EACD8773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0C0E-71CE-8D1B-CE4F-FB16A294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90CC9-C709-E014-2984-F9BCEE5793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33277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597C1-A5BE-DD5C-D0CD-F4C41C13B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6339-2D4F-B0E2-F579-0AA5D53F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FB61B-7EB1-8829-34B8-8855D523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D6688-38F7-41BF-EABC-3CF406DB07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12888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15261-E457-4689-FCE1-201588501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A26F-783F-1452-6FBC-C4A8947A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FEC18-974A-47EE-461A-21A22B2F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E8700-1654-67EA-12CC-79B4632156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46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E9676-83D6-A8B2-87AE-796AC2DD7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64BB-8DAE-88DE-AF78-CDBC3127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365EE-1499-5E04-B79B-4703ECE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39C211A-E3DF-9FAD-6B12-42B31A6AB7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5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EA8F9-4D99-2B5A-7B18-2AE19576A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4469-1BDD-9614-97A1-52A7A34B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664EC-38A4-9A27-E812-450A7D33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88CD2-46EF-4625-3D3D-D1D7D34DE3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47877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EB2B0-49FA-8D25-22BC-18E295DF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3066-4C3D-1E35-F331-86C9E521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99967-E542-B855-C896-85849889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F63FE-6240-60B8-5704-CE3271BB06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73102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509D0-B5B0-D15B-9543-2E7271AC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A7C9-0F04-777A-9FB8-A76C7E61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B0B69-8F09-C9FF-032D-4BAE7018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75E9C-FCA9-9EB1-F11B-5DE26388A2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52223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95FB-72C4-72FC-B944-75E31D27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F46A-D2FC-A090-BE83-3EE4719B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980D3-2948-7462-432D-E2E4DE56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4F924-FDC5-1C5C-4713-DE43C62F75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39102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94ED-94E0-A15E-019B-FA6E5AF9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8A36-2D26-0990-86AC-3342F73B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7497E-3371-43C2-E844-47E08D19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3AF89-0A44-7944-6C21-C4F762023A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91323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A425-23DB-B5D7-60F1-56F1FB97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7C77-5A51-932D-52EB-56FB2480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3E6DC-3FAF-24D5-8C8D-96FA903A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BCE44-B9F1-87A3-4514-2FA46D56A1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74611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40E82-83B1-EB24-246B-25353445D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6334-028E-F140-B1EA-F1982512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14E46-B0F0-B488-8F9F-13B1D0DD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657C7-99EE-8C36-B121-89A7B80200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00528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29C1D-4A6B-FD48-1E0F-CA1D5FDF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8DB3-4B37-CBF3-3203-729E564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D437C-F893-4E48-A6B8-558FB465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9E9F2-2F20-E29B-5A23-EFCB770F74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58574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FDDE-1345-5D37-21D4-86497B67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3DA6-48D8-3844-1522-0F06CBA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5B5AB-C516-828E-2B57-3069BCB1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ADA89-6945-74BD-AFBE-85680EAE9C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41540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E4C45-D18C-F5CF-8016-D35AD4655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D564-E1E3-4860-B7E6-7EC640AD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8438F-DE23-FFEC-0931-DD8F31DD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95DC93-C274-9EE0-DE57-73AEC3F5AB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9451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EB44D-B44E-420C-A411-40B9EE511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3F41-6677-4B9B-AE31-4B0A8174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D73AA-771A-E288-2010-14F6EC4E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A224EDA-5004-496C-73F9-9C30B733ED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55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A45E-A050-67F2-6CC4-5D35B0BF7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6C70-3402-6CBB-87C3-3CCD91B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E43BA-F677-5EAB-C372-373E2B69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C8060-CD70-3F91-5E3B-E0C0B619B4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15622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81237-8590-1AE1-4C7E-ABD11170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1A3C-5F67-F684-6F6F-FE5F399C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AE26F-3F9E-1EC7-BCCA-0DABAA2A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FB4BC-7B7E-D1CF-E410-1CEBE9928A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5940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518BB-04F0-7985-A253-F5297D18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BB09-9A9C-6529-C0E2-541DDC78B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5E889-EA68-1DB0-962D-A1862C857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C0A2B-778A-7EE8-885F-3D4FCE85A7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4099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4E491-23AA-57DB-2133-383982D63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5D05-637C-8748-B1C5-30A52F01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C0469-6045-B94C-8CC6-2CFBA7F5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4DC56-517A-7FED-9D68-057BFB3DA8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13000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D0AC2-82FD-7D3E-9F6C-EAF4B9ED6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A033-684B-5FE3-859B-C82AAC75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74E47-7BA0-33D6-AB06-9629B31E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63E85-EAC8-DF20-C745-484CE5E99D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22153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6703-C9D1-0AC8-2D6F-F18088453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7761-B80C-06DC-2E2E-F62C19D9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58D7C-54FC-6753-DD24-2B3DC7BE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1F7FE-F94E-1202-80BD-0DF67F8C13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1245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1DFF-2500-5BD9-E40F-8773A3A80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3A80-5DE9-9213-371B-FA27EC5A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75623-E9FD-6429-A004-3E2AF2C2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3CFB5-B07F-293B-E421-4B3BA889FF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54186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A195-BC6F-CFAE-80EB-2947FBFE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3C93-1E4C-D098-4766-80B5517B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00F38-F71E-4251-874E-FA1D976D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996F8-4571-85A0-3710-A11656050C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756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D4644-DB1A-9D58-77C5-667001B2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ACF1-E748-9023-364C-3B76A52F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6871A-9801-70F8-57F2-E3F146E3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A2916-7F80-A807-AB88-8A88C38B35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82446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27B7D-78F2-E087-FE2A-96730E0FD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60DB-CF9A-C034-30E0-FA264A95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274F-DE05-1033-0105-32F6032A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209F8-077A-1739-32DD-5E2B2158FD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6669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E1D62-0290-CDE5-2FC8-556690247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037A-B629-86F5-86B2-CD87EB94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11300-C78E-471E-FD32-AED793A7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5D420CA-C553-683F-E8C3-4E660C2804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95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4ECC-5B61-4912-8B4C-1707E807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1553-53B6-4332-F358-4D734881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7D19B-9E7F-4A49-D4E5-3574D002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BA648-3A53-9725-C9D1-086CC511BC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40543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73FB5-7D7F-15C6-72AB-BC6E385EC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7F1C-1C56-B13A-D198-939A8FE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717F7-3943-FAA9-7690-CCEDA40B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057E3A-3D66-8227-1F21-6023606FA7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96115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6257-ED46-9C8F-B376-4C55B378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4B95-A418-B1C7-21C2-99BF17B4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CCFA-C491-2921-5A2D-770E252A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5657D-DD8C-728E-F0D9-B8FCF7DAE0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37669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FA772-39BE-0B48-5121-EEF977BA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8A29-1E61-03D3-B75E-C13228B9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DD1A1-5358-DDEF-6A12-A0B702CD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FE42B-F042-1C72-C327-51012C9B8A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93828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89E5A-082F-0BA6-3647-494C9C543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D2DC9-7D08-A06F-741B-13393D90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CFB0C-B5A4-F952-874A-6C647E5DC2C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033E22-ACB8-5674-66A7-BEAA2F2C681A}"/>
              </a:ext>
            </a:extLst>
          </p:cNvPr>
          <p:cNvSpPr txBox="1"/>
          <p:nvPr/>
        </p:nvSpPr>
        <p:spPr>
          <a:xfrm>
            <a:off x="330201" y="746567"/>
            <a:ext cx="366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31458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65398" y="2954542"/>
            <a:ext cx="1736411" cy="47445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30A5-BCF2-18A8-F306-9E904872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1A90-62F6-2150-EA38-DB1173B2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FAE7-8002-88F8-A248-3621C28D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656E365-4696-2AC8-BD90-2D44760AEE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9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B8AC-A4EA-CE8A-BE8D-22F83F1F2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D24A-A9D8-AF96-1A6F-41124925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23BB-84CA-38D2-EA4D-316F8A00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0CF1A6E-8A9F-9D74-890D-61CD252717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2000" y="122713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8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ĐHBKHN" id="{5A02AD2B-394F-3948-8648-48E8AF66674A}" vid="{6E158D42-1D87-1641-BDC8-83447552D2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2AB663A761DF4683BF6E299B1FE87C" ma:contentTypeVersion="18" ma:contentTypeDescription="Create a new document." ma:contentTypeScope="" ma:versionID="d15c7f4df51f8bd2d97974fdd8a95f0b">
  <xsd:schema xmlns:xsd="http://www.w3.org/2001/XMLSchema" xmlns:xs="http://www.w3.org/2001/XMLSchema" xmlns:p="http://schemas.microsoft.com/office/2006/metadata/properties" xmlns:ns3="d48df407-15be-4779-84ef-114d0147cf1c" xmlns:ns4="7613453e-b664-42a9-81b9-958644d46fda" targetNamespace="http://schemas.microsoft.com/office/2006/metadata/properties" ma:root="true" ma:fieldsID="0b7c3f9604da1de43744760af80c4e1b" ns3:_="" ns4:_="">
    <xsd:import namespace="d48df407-15be-4779-84ef-114d0147cf1c"/>
    <xsd:import namespace="7613453e-b664-42a9-81b9-958644d46f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df407-15be-4779-84ef-114d0147cf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3453e-b664-42a9-81b9-958644d46fd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48df407-15be-4779-84ef-114d0147cf1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E3A18-0854-443D-808F-1D2F606DC897}">
  <ds:schemaRefs>
    <ds:schemaRef ds:uri="7613453e-b664-42a9-81b9-958644d46fda"/>
    <ds:schemaRef ds:uri="d48df407-15be-4779-84ef-114d0147cf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1B1D34C-041A-44D2-B4F8-33CDC42FE17F}">
  <ds:schemaRefs>
    <ds:schemaRef ds:uri="7613453e-b664-42a9-81b9-958644d46fda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48df407-15be-4779-84ef-114d0147cf1c"/>
  </ds:schemaRefs>
</ds:datastoreItem>
</file>

<file path=customXml/itemProps3.xml><?xml version="1.0" encoding="utf-8"?>
<ds:datastoreItem xmlns:ds="http://schemas.openxmlformats.org/officeDocument/2006/customXml" ds:itemID="{F3CC593A-1E05-47AF-A0AA-2FB2622819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</TotalTime>
  <Words>169</Words>
  <Application>Microsoft Macintosh PowerPoint</Application>
  <PresentationFormat>Widescreen</PresentationFormat>
  <Paragraphs>154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Lato</vt:lpstr>
      <vt:lpstr>Office Theme</vt:lpstr>
      <vt:lpstr>PowerPoint Presentation</vt:lpstr>
      <vt:lpstr>PowerPoint Presentation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Hoang Duc Anh 20230015</cp:lastModifiedBy>
  <cp:revision>4</cp:revision>
  <dcterms:created xsi:type="dcterms:W3CDTF">2021-05-28T04:32:29Z</dcterms:created>
  <dcterms:modified xsi:type="dcterms:W3CDTF">2025-03-09T05:45:47Z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0x0101007E2AB663A761DF4683BF6E299B1FE87C</vt:lpwstr>
  </property>
</Properties>
</file>